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6"/>
  </p:notesMasterIdLst>
  <p:handoutMasterIdLst>
    <p:handoutMasterId r:id="rId17"/>
  </p:handoutMasterIdLst>
  <p:sldIdLst>
    <p:sldId id="355" r:id="rId5"/>
    <p:sldId id="382" r:id="rId6"/>
    <p:sldId id="387" r:id="rId7"/>
    <p:sldId id="335" r:id="rId8"/>
    <p:sldId id="386" r:id="rId9"/>
    <p:sldId id="384" r:id="rId10"/>
    <p:sldId id="385" r:id="rId11"/>
    <p:sldId id="379" r:id="rId12"/>
    <p:sldId id="381" r:id="rId13"/>
    <p:sldId id="383" r:id="rId14"/>
    <p:sldId id="380" r:id="rId15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95646" autoAdjust="0"/>
  </p:normalViewPr>
  <p:slideViewPr>
    <p:cSldViewPr snapToGrid="0" snapToObjects="1" showGuides="1">
      <p:cViewPr varScale="1">
        <p:scale>
          <a:sx n="94" d="100"/>
          <a:sy n="94" d="100"/>
        </p:scale>
        <p:origin x="37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10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1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Das MVC-Pattern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4067894" y="4549947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[2], [5], [6]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350850"/>
            <a:ext cx="939368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[1] T. Olsson, D. Toll, A.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Wingkvist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M. Ericsson, „Evolution and Evaluation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theModel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-View-Controller Architecture in Games,“ in Proceedings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2015 IEEE/ACM4th International Workshop on Games and Software Engineering, IEEE, 2015, S. 8–14.doi: 10.1109/GAS.2015.10.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https://doi.org/10.1109/GAS.2015.10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[2] D. S.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Aihara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„A Journey Through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Land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Model-View Design Patterns,“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Masterof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Science Thesis,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Diss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., Universidad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Politécnica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Madrid und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Blekinge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Institute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ofTechnology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2012. Adresse: /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mnt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/a_journey_through_the_land_of_model_view_design_pattern.pdf.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[3] Anonymous, „Understanding MVC: A Study in Web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Development,“EUDL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(European Union Digital Library), 2020.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7"/>
              </a:rPr>
              <a:t>https://eudl.eu/doi/10.4108/eai.20-10-2020.2305151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[4] Anonymous, „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Demystifying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MVC Architecture,“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ResearchGate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2019. Adresse: 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8"/>
              </a:rPr>
              <a:t>https://www.researchgate.net/publication/334555489_Demystifying_MVC_Architecture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[5] M. R. J.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Qureshi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und F. Sabir, „A COMPARISON OF MODEL VIEW CONTROL-LER AND MODEL VIEW PRESENTER,“ Journal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Computing and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InformationTechnology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Jg. XX, Nr. YY, ZZ–ZZ, 2024.</a:t>
            </a:r>
          </a:p>
          <a:p>
            <a:endParaRPr lang="de-DE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[6] G. Arcos-Medina, J. Menéndez und J. Vallejo, „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Comparative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Study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Performanceand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Productivity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MVC and MVVM design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patterns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,“ in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Simposio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Iberoamericano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enProgramación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Informática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(Ibero-American Symposium on Computer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Programming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),Knowledge E, 2018, S. 241–252. </a:t>
            </a:r>
            <a:r>
              <a:rPr lang="de-DE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doi</a:t>
            </a:r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3099707" y="3024867"/>
            <a:ext cx="5992586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M</a:t>
            </a:r>
            <a:r>
              <a:rPr lang="de-DE" sz="4800" dirty="0"/>
              <a:t>odel-</a:t>
            </a:r>
            <a:r>
              <a:rPr lang="de-DE" sz="4800" b="1" dirty="0"/>
              <a:t>V</a:t>
            </a:r>
            <a:r>
              <a:rPr lang="de-DE" sz="4800" dirty="0"/>
              <a:t>iew-</a:t>
            </a:r>
            <a:r>
              <a:rPr lang="de-DE" sz="4800" b="1" dirty="0"/>
              <a:t>C</a:t>
            </a:r>
            <a:r>
              <a:rPr lang="de-DE" sz="4800" dirty="0"/>
              <a:t>ontroller</a:t>
            </a:r>
          </a:p>
        </p:txBody>
      </p:sp>
    </p:spTree>
    <p:extLst>
      <p:ext uri="{BB962C8B-B14F-4D97-AF65-F5344CB8AC3E}">
        <p14:creationId xmlns:p14="http://schemas.microsoft.com/office/powerpoint/2010/main" val="1339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89F6692-AA62-3609-D75B-AD43467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273" y="1351761"/>
            <a:ext cx="6195454" cy="41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7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07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08" y="2228681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</a:t>
            </a:r>
            <a:r>
              <a:rPr lang="de-DE" dirty="0" err="1"/>
              <a:t>arbeitn</a:t>
            </a:r>
            <a:r>
              <a:rPr lang="de-DE" dirty="0"/>
              <a:t>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3533F5-A353-47AA-9B24-FCC403F2D4EC}">
  <ds:schemaRefs>
    <ds:schemaRef ds:uri="http://purl.org/dc/elements/1.1/"/>
    <ds:schemaRef ds:uri="http://purl.org/dc/dcmitype/"/>
    <ds:schemaRef ds:uri="02411e59-dda3-46ff-8ab6-d4f199e654b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b58ff312-d4e5-4e8b-85fa-f33ca903d5d7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551</Words>
  <Application>Microsoft Office PowerPoint</Application>
  <PresentationFormat>Breitbild</PresentationFormat>
  <Paragraphs>94</Paragraphs>
  <Slides>11</Slides>
  <Notes>11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Was ist MVC?</vt:lpstr>
      <vt:lpstr>Wie funktioniert MVC?</vt:lpstr>
      <vt:lpstr>Wie funktioniert MVC?</vt:lpstr>
      <vt:lpstr>Wie funktioniert MVC? - Beispiel</vt:lpstr>
      <vt:lpstr>Wie funktioniert MVC? - Beispiel</vt:lpstr>
      <vt:lpstr>Vorteile MVC?</vt:lpstr>
      <vt:lpstr>Nachteile MVC?</vt:lpstr>
      <vt:lpstr>Verwandte Pattern MV*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Bender von Saebelkampf, Maximilian (415)</cp:lastModifiedBy>
  <cp:revision>103</cp:revision>
  <cp:lastPrinted>2020-11-30T14:54:11Z</cp:lastPrinted>
  <dcterms:created xsi:type="dcterms:W3CDTF">2024-01-22T16:00:24Z</dcterms:created>
  <dcterms:modified xsi:type="dcterms:W3CDTF">2024-12-09T12:59:56Z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